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  <p:sldId id="259" r:id="rId4"/>
    <p:sldId id="256" r:id="rId5"/>
  </p:sldIdLst>
  <p:sldSz cx="9144000" cy="6858000" type="screen4x3"/>
  <p:notesSz cx="6858000" cy="9144000"/>
  <p:custDataLst>
    <p:tags r:id="rId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56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gs" Target="tags/tag1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圆角矩形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副标题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 smtClean="0"/>
              <a:t>单击此处编辑母版副标题样式</a:t>
            </a:r>
            <a:endParaRPr kumimoji="0" lang="en-US"/>
          </a:p>
        </p:txBody>
      </p:sp>
      <p:sp>
        <p:nvSpPr>
          <p:cNvPr id="28" name="日期占位符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58751-AD13-4BCE-BEBA-A709C2279A55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29" name="灯片编号占位符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D5377698-150C-437F-A0C8-96F8F27B2F18}" type="slidenum">
              <a:rPr lang="zh-CN" altLang="en-US" smtClean="0"/>
            </a:fld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矩形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矩形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58751-AD13-4BCE-BEBA-A709C2279A5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77698-150C-437F-A0C8-96F8F27B2F18}" type="slidenum">
              <a:rPr lang="zh-CN" altLang="en-US" smtClean="0"/>
            </a:fld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圆角矩形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  <a:endParaRPr kumimoji="0"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58751-AD13-4BCE-BEBA-A709C2279A5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矩形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D5377698-150C-437F-A0C8-96F8F27B2F18}" type="slidenum">
              <a:rPr lang="zh-CN" altLang="en-US" smtClean="0"/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58751-AD13-4BCE-BEBA-A709C2279A5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77698-150C-437F-A0C8-96F8F27B2F18}" type="slidenum">
              <a:rPr lang="zh-CN" altLang="en-US" smtClean="0"/>
            </a:fld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11" name="内容占位符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  <a:endParaRPr kumimoji="0" lang="zh-CN" altLang="en-US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  <a:endParaRPr kumimoji="0" lang="zh-CN" altLang="en-US" smtClean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58751-AD13-4BCE-BEBA-A709C2279A5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77698-150C-437F-A0C8-96F8F27B2F18}" type="slidenum">
              <a:rPr lang="zh-CN" altLang="en-US" smtClean="0"/>
            </a:fld>
            <a:endParaRPr lang="zh-CN" altLang="en-US"/>
          </a:p>
        </p:txBody>
      </p:sp>
      <p:sp>
        <p:nvSpPr>
          <p:cNvPr id="11" name="内容占位符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13" name="内容占位符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58751-AD13-4BCE-BEBA-A709C2279A5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77698-150C-437F-A0C8-96F8F27B2F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58751-AD13-4BCE-BEBA-A709C2279A5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77698-150C-437F-A0C8-96F8F27B2F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圆角矩形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  <a:endParaRPr kumimoji="0"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58751-AD13-4BCE-BEBA-A709C2279A5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77698-150C-437F-A0C8-96F8F27B2F18}" type="slidenum">
              <a:rPr lang="zh-CN" altLang="en-US" smtClean="0"/>
            </a:fld>
            <a:endParaRPr lang="zh-CN" altLang="en-US"/>
          </a:p>
        </p:txBody>
      </p:sp>
      <p:sp>
        <p:nvSpPr>
          <p:cNvPr id="11" name="内容占位符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  <a:endParaRPr kumimoji="0"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58751-AD13-4BCE-BEBA-A709C2279A5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D5377698-150C-437F-A0C8-96F8F27B2F18}" type="slidenum">
              <a:rPr lang="zh-CN" altLang="en-US" smtClean="0"/>
            </a:fld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矩形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矩形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CN" altLang="en-US" smtClean="0"/>
              <a:t>单击图标添加图片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58751-AD13-4BCE-BEBA-A709C2279A5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77698-150C-437F-A0C8-96F8F27B2F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58751-AD13-4BCE-BEBA-A709C2279A5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77698-150C-437F-A0C8-96F8F27B2F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圆角矩形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标题占位符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13" name="文本占位符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zh-CN" altLang="en-US" smtClean="0"/>
              <a:t>单击此处编辑母版文本样式</a:t>
            </a:r>
            <a:endParaRPr kumimoji="0" lang="zh-CN" altLang="en-US" smtClean="0"/>
          </a:p>
          <a:p>
            <a:pPr lvl="1" eaLnBrk="1" latinLnBrk="0" hangingPunct="1"/>
            <a:r>
              <a:rPr kumimoji="0" lang="zh-CN" altLang="en-US" smtClean="0"/>
              <a:t>第二级</a:t>
            </a:r>
            <a:endParaRPr kumimoji="0" lang="zh-CN" altLang="en-US" smtClean="0"/>
          </a:p>
          <a:p>
            <a:pPr lvl="2" eaLnBrk="1" latinLnBrk="0" hangingPunct="1"/>
            <a:r>
              <a:rPr kumimoji="0" lang="zh-CN" altLang="en-US" smtClean="0"/>
              <a:t>第三级</a:t>
            </a:r>
            <a:endParaRPr kumimoji="0" lang="zh-CN" altLang="en-US" smtClean="0"/>
          </a:p>
          <a:p>
            <a:pPr lvl="3" eaLnBrk="1" latinLnBrk="0" hangingPunct="1"/>
            <a:r>
              <a:rPr kumimoji="0" lang="zh-CN" altLang="en-US" smtClean="0"/>
              <a:t>第四级</a:t>
            </a:r>
            <a:endParaRPr kumimoji="0" lang="zh-CN" altLang="en-US" smtClean="0"/>
          </a:p>
          <a:p>
            <a:pPr lvl="4" eaLnBrk="1" latinLnBrk="0" hangingPunct="1"/>
            <a:r>
              <a:rPr kumimoji="0" lang="zh-CN" altLang="en-US" smtClean="0"/>
              <a:t>第五级</a:t>
            </a:r>
            <a:endParaRPr kumimoji="0" lang="en-US"/>
          </a:p>
        </p:txBody>
      </p:sp>
      <p:sp>
        <p:nvSpPr>
          <p:cNvPr id="14" name="日期占位符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CFE58751-AD13-4BCE-BEBA-A709C2279A5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23" name="灯片编号占位符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D5377698-150C-437F-A0C8-96F8F27B2F1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 panose="05020102010507070707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 panose="05020102010507070707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 panose="05020102010507070707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 panose="05020102010507070707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57158" y="3200400"/>
            <a:ext cx="6400800" cy="3443310"/>
          </a:xfrm>
        </p:spPr>
        <p:txBody>
          <a:bodyPr>
            <a:normAutofit/>
          </a:bodyPr>
          <a:lstStyle/>
          <a:p>
            <a:pPr algn="l"/>
            <a:endParaRPr lang="en-US" altLang="zh-CN" b="1" dirty="0" smtClean="0">
              <a:solidFill>
                <a:schemeClr val="tx1"/>
              </a:solidFill>
            </a:endParaRPr>
          </a:p>
          <a:p>
            <a:pPr algn="l"/>
            <a:r>
              <a:rPr lang="en-US" altLang="zh-CN" b="1" dirty="0" smtClean="0">
                <a:solidFill>
                  <a:schemeClr val="tx1"/>
                </a:solidFill>
              </a:rPr>
              <a:t>1.</a:t>
            </a:r>
            <a:r>
              <a:rPr lang="zh-CN" b="1" dirty="0" smtClean="0">
                <a:solidFill>
                  <a:schemeClr val="tx1"/>
                </a:solidFill>
              </a:rPr>
              <a:t>产品特点：</a:t>
            </a:r>
            <a:endParaRPr lang="zh-CN" b="1" dirty="0">
              <a:solidFill>
                <a:schemeClr val="tx1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zh-CN" altLang="en-US" dirty="0" smtClean="0"/>
              <a:t>产品名称：                品牌（型号）：</a:t>
            </a:r>
            <a:endParaRPr lang="zh-CN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57158" y="3200400"/>
            <a:ext cx="6400800" cy="3443310"/>
          </a:xfrm>
        </p:spPr>
        <p:txBody>
          <a:bodyPr>
            <a:normAutofit/>
          </a:bodyPr>
          <a:lstStyle/>
          <a:p>
            <a:pPr algn="l"/>
            <a:endParaRPr lang="en-US" altLang="zh-CN" b="1" dirty="0" smtClean="0">
              <a:solidFill>
                <a:schemeClr val="tx1"/>
              </a:solidFill>
            </a:endParaRPr>
          </a:p>
          <a:p>
            <a:pPr algn="l"/>
            <a:r>
              <a:rPr lang="en-US" altLang="zh-CN" b="1" dirty="0" smtClean="0">
                <a:solidFill>
                  <a:schemeClr val="tx1"/>
                </a:solidFill>
              </a:rPr>
              <a:t>2.</a:t>
            </a:r>
            <a:r>
              <a:rPr lang="zh-CN" altLang="en-US" b="1" dirty="0" smtClean="0">
                <a:solidFill>
                  <a:schemeClr val="tx1"/>
                </a:solidFill>
              </a:rPr>
              <a:t>配置：</a:t>
            </a:r>
            <a:endParaRPr lang="en-US" altLang="zh-CN" b="1" dirty="0" smtClean="0">
              <a:solidFill>
                <a:schemeClr val="tx1"/>
              </a:solidFill>
            </a:endParaRPr>
          </a:p>
          <a:p>
            <a:pPr algn="l"/>
            <a:endParaRPr lang="en-US" altLang="zh-CN" b="1" dirty="0" smtClean="0">
              <a:solidFill>
                <a:schemeClr val="tx1"/>
              </a:solidFill>
            </a:endParaRPr>
          </a:p>
          <a:p>
            <a:pPr algn="l"/>
            <a:endParaRPr lang="en-US" altLang="zh-CN" b="1" dirty="0" smtClean="0">
              <a:solidFill>
                <a:schemeClr val="tx1"/>
              </a:solidFill>
            </a:endParaRPr>
          </a:p>
          <a:p>
            <a:pPr algn="l"/>
            <a:r>
              <a:rPr lang="en-US" altLang="zh-CN" b="1" dirty="0" smtClean="0">
                <a:solidFill>
                  <a:schemeClr val="tx1"/>
                </a:solidFill>
              </a:rPr>
              <a:t>3.</a:t>
            </a:r>
            <a:r>
              <a:rPr lang="zh-CN" altLang="en-US" b="1" dirty="0" smtClean="0">
                <a:solidFill>
                  <a:schemeClr val="tx1"/>
                </a:solidFill>
              </a:rPr>
              <a:t>市场占有情况：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zh-CN" altLang="en-US" dirty="0" smtClean="0"/>
              <a:t>产品名称：                品牌（型号）：</a:t>
            </a:r>
            <a:endParaRPr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57158" y="3200400"/>
            <a:ext cx="6400800" cy="3443310"/>
          </a:xfrm>
        </p:spPr>
        <p:txBody>
          <a:bodyPr>
            <a:normAutofit/>
          </a:bodyPr>
          <a:lstStyle/>
          <a:p>
            <a:pPr algn="l"/>
            <a:endParaRPr lang="en-US" altLang="zh-CN" b="1" dirty="0" smtClean="0">
              <a:solidFill>
                <a:schemeClr val="tx1"/>
              </a:solidFill>
            </a:endParaRPr>
          </a:p>
          <a:p>
            <a:pPr algn="l"/>
            <a:r>
              <a:rPr lang="en-US" altLang="zh-CN" b="1" dirty="0" smtClean="0">
                <a:solidFill>
                  <a:schemeClr val="tx1"/>
                </a:solidFill>
              </a:rPr>
              <a:t>4.</a:t>
            </a:r>
            <a:r>
              <a:rPr lang="zh-CN" altLang="en-US" b="1" dirty="0" smtClean="0">
                <a:solidFill>
                  <a:schemeClr val="tx1"/>
                </a:solidFill>
              </a:rPr>
              <a:t>报价</a:t>
            </a:r>
            <a:r>
              <a:rPr lang="zh-CN" altLang="en-US" b="1" dirty="0" smtClean="0">
                <a:solidFill>
                  <a:schemeClr val="tx1"/>
                </a:solidFill>
              </a:rPr>
              <a:t>：</a:t>
            </a:r>
            <a:endParaRPr lang="en-US" altLang="zh-CN" b="1" dirty="0" smtClean="0">
              <a:solidFill>
                <a:schemeClr val="tx1"/>
              </a:solidFill>
            </a:endParaRPr>
          </a:p>
          <a:p>
            <a:pPr algn="l"/>
            <a:endParaRPr lang="en-US" altLang="zh-CN" b="1" dirty="0" smtClean="0">
              <a:solidFill>
                <a:schemeClr val="tx1"/>
              </a:solidFill>
            </a:endParaRPr>
          </a:p>
          <a:p>
            <a:pPr algn="l"/>
            <a:r>
              <a:rPr lang="en-US" altLang="zh-CN" b="1" dirty="0" smtClean="0">
                <a:solidFill>
                  <a:schemeClr val="tx1"/>
                </a:solidFill>
              </a:rPr>
              <a:t>5.</a:t>
            </a:r>
            <a:r>
              <a:rPr lang="zh-CN" altLang="en-US" b="1" dirty="0" smtClean="0">
                <a:solidFill>
                  <a:schemeClr val="tx1"/>
                </a:solidFill>
              </a:rPr>
              <a:t>保修</a:t>
            </a:r>
            <a:r>
              <a:rPr lang="zh-CN" altLang="en-US" b="1" dirty="0" smtClean="0">
                <a:solidFill>
                  <a:schemeClr val="tx1"/>
                </a:solidFill>
              </a:rPr>
              <a:t>：</a:t>
            </a:r>
            <a:endParaRPr lang="en-US" altLang="zh-CN" b="1" dirty="0" smtClean="0">
              <a:solidFill>
                <a:schemeClr val="tx1"/>
              </a:solidFill>
            </a:endParaRPr>
          </a:p>
          <a:p>
            <a:pPr algn="l"/>
            <a:endParaRPr lang="en-US" altLang="zh-CN" b="1" dirty="0" smtClean="0">
              <a:solidFill>
                <a:schemeClr val="tx1"/>
              </a:solidFill>
            </a:endParaRPr>
          </a:p>
          <a:p>
            <a:pPr algn="l"/>
            <a:r>
              <a:rPr lang="en-US" altLang="zh-CN" b="1" dirty="0" smtClean="0">
                <a:solidFill>
                  <a:schemeClr val="tx1"/>
                </a:solidFill>
              </a:rPr>
              <a:t>6.</a:t>
            </a:r>
            <a:r>
              <a:rPr lang="zh-CN" altLang="en-US" b="1" dirty="0" smtClean="0">
                <a:solidFill>
                  <a:schemeClr val="tx1"/>
                </a:solidFill>
              </a:rPr>
              <a:t>优惠</a:t>
            </a:r>
            <a:r>
              <a:rPr lang="zh-CN" altLang="en-US" b="1" dirty="0" smtClean="0">
                <a:solidFill>
                  <a:schemeClr val="tx1"/>
                </a:solidFill>
              </a:rPr>
              <a:t>条件</a:t>
            </a:r>
            <a:r>
              <a:rPr lang="zh-CN" altLang="en-US" b="1" dirty="0" smtClean="0">
                <a:solidFill>
                  <a:schemeClr val="tx1"/>
                </a:solidFill>
              </a:rPr>
              <a:t>：</a:t>
            </a:r>
            <a:endParaRPr lang="en-US" altLang="zh-CN" b="1" dirty="0" smtClean="0">
              <a:solidFill>
                <a:schemeClr val="tx1"/>
              </a:solidFill>
            </a:endParaRPr>
          </a:p>
          <a:p>
            <a:pPr algn="l"/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zh-CN" altLang="en-US" dirty="0" smtClean="0"/>
              <a:t>产品名称：                品牌（型号）：</a:t>
            </a:r>
            <a:endParaRPr lang="zh-CN" altLang="en-US" dirty="0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PP_MARK_KEY" val="428ca4d1-af56-488b-b079-077eb5e65aee"/>
  <p:tag name="COMMONDATA" val="eyJoZGlkIjoiNzA5MmQ4YTRjOWE5MjMxYzQ1NjNkMmMzMjBjYjI3NTMifQ==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平衡">
  <a:themeElements>
    <a:clrScheme name="平衡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平衡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平衡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0</TotalTime>
  <Words>125</Words>
  <Application>WPS 演示</Application>
  <PresentationFormat>全屏显示(4:3)</PresentationFormat>
  <Paragraphs>20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4" baseType="lpstr">
      <vt:lpstr>Arial</vt:lpstr>
      <vt:lpstr>宋体</vt:lpstr>
      <vt:lpstr>Wingdings</vt:lpstr>
      <vt:lpstr>Wingdings 2</vt:lpstr>
      <vt:lpstr>Perpetua</vt:lpstr>
      <vt:lpstr>幼圆</vt:lpstr>
      <vt:lpstr>Franklin Gothic Book</vt:lpstr>
      <vt:lpstr>微软雅黑</vt:lpstr>
      <vt:lpstr>Arial Unicode MS</vt:lpstr>
      <vt:lpstr>Calibri</vt:lpstr>
      <vt:lpstr>平衡</vt:lpstr>
      <vt:lpstr>产品名称：                品牌：</vt:lpstr>
      <vt:lpstr>产品名称：                品牌（型号）：</vt:lpstr>
      <vt:lpstr>产品名称：                品牌：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产品名称：                品牌：</dc:title>
  <dc:creator>his</dc:creator>
  <cp:lastModifiedBy>his</cp:lastModifiedBy>
  <cp:revision>4</cp:revision>
  <dcterms:created xsi:type="dcterms:W3CDTF">2022-11-25T07:45:00Z</dcterms:created>
  <dcterms:modified xsi:type="dcterms:W3CDTF">2023-04-20T02:10:34Z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5F981425F0D54B5CA2DE1354FA86042B_12</vt:lpwstr>
  </property>
  <property fmtid="{D5CDD505-2E9C-101B-9397-08002B2CF9AE}" pid="3" name="KSOProductBuildVer">
    <vt:lpwstr>2052-11.1.0.14036</vt:lpwstr>
  </property>
</Properties>
</file>