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  <p:sldId id="256" r:id="rId4"/>
    <p:sldId id="260" r:id="rId5"/>
  </p:sldIdLst>
  <p:sldSz cx="9144000" cy="6858000" type="screen4x3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18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圆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E58751-AD13-4BCE-BEBA-A709C2279A55}" type="datetimeFigureOut">
              <a:rPr lang="zh-CN" altLang="en-US" smtClean="0"/>
              <a:pPr/>
              <a:t>2024-02-19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8286808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dirty="0" smtClean="0"/>
              <a:t> </a:t>
            </a:r>
            <a:r>
              <a:rPr lang="zh-CN" altLang="en-US" b="1" dirty="0" smtClean="0">
                <a:solidFill>
                  <a:schemeClr val="tx1"/>
                </a:solidFill>
              </a:rPr>
              <a:t>江浙沪三级医院相关业绩（</a:t>
            </a:r>
            <a:r>
              <a:rPr lang="en-US" altLang="zh-CN" b="1" dirty="0" smtClean="0">
                <a:solidFill>
                  <a:schemeClr val="tx1"/>
                </a:solidFill>
              </a:rPr>
              <a:t>2021</a:t>
            </a:r>
            <a:r>
              <a:rPr lang="zh-CN" altLang="en-US" b="1" dirty="0" smtClean="0">
                <a:solidFill>
                  <a:schemeClr val="tx1"/>
                </a:solidFill>
              </a:rPr>
              <a:t>年起）</a:t>
            </a:r>
            <a:endParaRPr lang="zh-CN" altLang="zh-CN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543956" cy="1470025"/>
          </a:xfrm>
        </p:spPr>
        <p:txBody>
          <a:bodyPr/>
          <a:lstStyle/>
          <a:p>
            <a:pPr algn="l"/>
            <a:r>
              <a:rPr lang="zh-CN" altLang="en-US" dirty="0" smtClean="0"/>
              <a:t>项目</a:t>
            </a:r>
            <a:r>
              <a:rPr lang="zh-CN" altLang="en-US" dirty="0" smtClean="0"/>
              <a:t>名称</a:t>
            </a:r>
            <a:r>
              <a:rPr lang="zh-CN" altLang="en-US" dirty="0" smtClean="0"/>
              <a:t>：                </a:t>
            </a:r>
            <a:r>
              <a:rPr altLang="zh-CN" dirty="0" smtClean="0"/>
              <a:t/>
            </a:r>
            <a:br>
              <a:rPr altLang="zh-CN" dirty="0" smtClean="0"/>
            </a:br>
            <a:r>
              <a:rPr lang="zh-CN" altLang="en-US" dirty="0" smtClean="0"/>
              <a:t>公司名称：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8429684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2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b="1" dirty="0" smtClean="0">
                <a:solidFill>
                  <a:schemeClr val="tx1"/>
                </a:solidFill>
              </a:rPr>
              <a:t>原厂配件保障方案（备品仓库、原厂配件采购途径等）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项目名称：                </a:t>
            </a:r>
            <a:br>
              <a:rPr lang="zh-CN" altLang="en-US" dirty="0" smtClean="0"/>
            </a:br>
            <a:r>
              <a:rPr lang="zh-CN" altLang="en-US" dirty="0" smtClean="0"/>
              <a:t>公司名称：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8358246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3.</a:t>
            </a:r>
            <a:r>
              <a:rPr lang="zh-CN" altLang="en-US" b="1" dirty="0" smtClean="0">
                <a:solidFill>
                  <a:schemeClr val="tx1"/>
                </a:solidFill>
              </a:rPr>
              <a:t>各类工程师培训</a:t>
            </a:r>
            <a:r>
              <a:rPr lang="zh-CN" altLang="en-US" b="1" dirty="0" smtClean="0">
                <a:solidFill>
                  <a:schemeClr val="tx1"/>
                </a:solidFill>
              </a:rPr>
              <a:t>证书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项目名称：                </a:t>
            </a:r>
            <a:br>
              <a:rPr lang="zh-CN" altLang="en-US" dirty="0" smtClean="0"/>
            </a:br>
            <a:r>
              <a:rPr lang="zh-CN" altLang="en-US" dirty="0" smtClean="0"/>
              <a:t>公司名称：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8286808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4.</a:t>
            </a:r>
            <a:r>
              <a:rPr lang="zh-CN" altLang="en-US" b="1" dirty="0" smtClean="0">
                <a:solidFill>
                  <a:schemeClr val="tx1"/>
                </a:solidFill>
              </a:rPr>
              <a:t>报价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5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b="1" dirty="0" smtClean="0">
                <a:solidFill>
                  <a:schemeClr val="tx1"/>
                </a:solidFill>
              </a:rPr>
              <a:t>其他优惠</a:t>
            </a:r>
            <a:r>
              <a:rPr lang="zh-CN" altLang="en-US" b="1" dirty="0" smtClean="0">
                <a:solidFill>
                  <a:schemeClr val="tx1"/>
                </a:solidFill>
              </a:rPr>
              <a:t>条件：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项目名称：                </a:t>
            </a:r>
            <a:br>
              <a:rPr lang="zh-CN" altLang="en-US" dirty="0" smtClean="0"/>
            </a:br>
            <a:r>
              <a:rPr lang="zh-CN" altLang="en-US" dirty="0" smtClean="0"/>
              <a:t>公司名称：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428ca4d1-af56-488b-b079-077eb5e65aee"/>
  <p:tag name="COMMONDATA" val="eyJoZGlkIjoiNzA5MmQ4YTRjOWE5MjMxYzQ1NjNkMmMzMjBjYjI3NTM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</TotalTime>
  <Words>61</Words>
  <Application>WPS 演示</Application>
  <PresentationFormat>全屏显示(4:3)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平衡</vt:lpstr>
      <vt:lpstr>项目名称：                 公司名称：</vt:lpstr>
      <vt:lpstr>项目名称：                 公司名称：</vt:lpstr>
      <vt:lpstr>项目名称：                 公司名称：</vt:lpstr>
      <vt:lpstr>项目名称：                 公司名称：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产品名称：                品牌：</dc:title>
  <dc:creator>his</dc:creator>
  <cp:lastModifiedBy>喻亚月</cp:lastModifiedBy>
  <cp:revision>6</cp:revision>
  <dcterms:created xsi:type="dcterms:W3CDTF">2022-11-25T07:45:00Z</dcterms:created>
  <dcterms:modified xsi:type="dcterms:W3CDTF">2024-02-19T07:04:19Z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5F981425F0D54B5CA2DE1354FA86042B_12</vt:lpwstr>
  </property>
  <property fmtid="{D5CDD505-2E9C-101B-9397-08002B2CF9AE}" pid="3" name="KSOProductBuildVer">
    <vt:lpwstr>2052-11.1.0.14309</vt:lpwstr>
  </property>
</Properties>
</file>